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08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8772-1FD5-4FFE-8D19-84FE7F9DD1AA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0A17-0EA6-4C13-9FCA-2C1B913EB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920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8772-1FD5-4FFE-8D19-84FE7F9DD1AA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0A17-0EA6-4C13-9FCA-2C1B913EB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76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8772-1FD5-4FFE-8D19-84FE7F9DD1AA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0A17-0EA6-4C13-9FCA-2C1B913EB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59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8772-1FD5-4FFE-8D19-84FE7F9DD1AA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0A17-0EA6-4C13-9FCA-2C1B913EB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3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8772-1FD5-4FFE-8D19-84FE7F9DD1AA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0A17-0EA6-4C13-9FCA-2C1B913EB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626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8772-1FD5-4FFE-8D19-84FE7F9DD1AA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0A17-0EA6-4C13-9FCA-2C1B913EB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515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8772-1FD5-4FFE-8D19-84FE7F9DD1AA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0A17-0EA6-4C13-9FCA-2C1B913EB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76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8772-1FD5-4FFE-8D19-84FE7F9DD1AA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0A17-0EA6-4C13-9FCA-2C1B913EB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532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8772-1FD5-4FFE-8D19-84FE7F9DD1AA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0A17-0EA6-4C13-9FCA-2C1B913EB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22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8772-1FD5-4FFE-8D19-84FE7F9DD1AA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0A17-0EA6-4C13-9FCA-2C1B913EB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9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8772-1FD5-4FFE-8D19-84FE7F9DD1AA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0A17-0EA6-4C13-9FCA-2C1B913EB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753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78772-1FD5-4FFE-8D19-84FE7F9DD1AA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D0A17-0EA6-4C13-9FCA-2C1B913EB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61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11" Type="http://schemas.openxmlformats.org/officeDocument/2006/relationships/image" Target="../media/image10.jpe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025" y="1756846"/>
            <a:ext cx="4223878" cy="35545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56339"/>
            <a:ext cx="1948131" cy="132990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170" y="174482"/>
            <a:ext cx="1777588" cy="14017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5689" y="333158"/>
            <a:ext cx="1676400" cy="13755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1412" y="2185417"/>
            <a:ext cx="1676400" cy="1181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477" y="3670442"/>
            <a:ext cx="1705723" cy="120082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0457" y="5257238"/>
            <a:ext cx="1638615" cy="120346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020" y="5354322"/>
            <a:ext cx="2043150" cy="101082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807" y="3784475"/>
            <a:ext cx="2006503" cy="147352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389" y="2185417"/>
            <a:ext cx="1813978" cy="12429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050" y="5230971"/>
            <a:ext cx="1576089" cy="119981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822306" y="3022937"/>
            <a:ext cx="35082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Comprehensible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 Input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 Techniques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59597" y="1768721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Modeling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429000" y="1403347"/>
            <a:ext cx="249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Hands-On Manipulatives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548217" y="1777000"/>
            <a:ext cx="748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Realia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066800" y="3485776"/>
            <a:ext cx="702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Maps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137806" y="3412623"/>
            <a:ext cx="935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Pictures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477000" y="4861639"/>
            <a:ext cx="2592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Using Overhead Projector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994876" y="5234118"/>
            <a:ext cx="849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035396" y="6488668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Timelines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267200" y="6468783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Multimedia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680903" y="6476608"/>
            <a:ext cx="1592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18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18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opvoronin</dc:creator>
  <cp:lastModifiedBy>opvoronin</cp:lastModifiedBy>
  <cp:revision>7</cp:revision>
  <cp:lastPrinted>2014-02-26T21:42:39Z</cp:lastPrinted>
  <dcterms:created xsi:type="dcterms:W3CDTF">2014-02-26T18:00:09Z</dcterms:created>
  <dcterms:modified xsi:type="dcterms:W3CDTF">2014-03-19T02:39:14Z</dcterms:modified>
</cp:coreProperties>
</file>